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3" r:id="rId9"/>
    <p:sldId id="292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7" r:id="rId21"/>
    <p:sldId id="304" r:id="rId22"/>
    <p:sldId id="305" r:id="rId23"/>
    <p:sldId id="306" r:id="rId24"/>
    <p:sldId id="308" r:id="rId25"/>
    <p:sldId id="309" r:id="rId26"/>
    <p:sldId id="310" r:id="rId27"/>
    <p:sldId id="311" r:id="rId28"/>
    <p:sldId id="312" r:id="rId29"/>
    <p:sldId id="313" r:id="rId30"/>
    <p:sldId id="258" r:id="rId31"/>
    <p:sldId id="257" r:id="rId32"/>
    <p:sldId id="259" r:id="rId33"/>
    <p:sldId id="260" r:id="rId34"/>
    <p:sldId id="261" r:id="rId35"/>
    <p:sldId id="264" r:id="rId36"/>
    <p:sldId id="262" r:id="rId37"/>
    <p:sldId id="263" r:id="rId38"/>
    <p:sldId id="265" r:id="rId39"/>
    <p:sldId id="267" r:id="rId40"/>
    <p:sldId id="266" r:id="rId41"/>
    <p:sldId id="268" r:id="rId42"/>
    <p:sldId id="269" r:id="rId43"/>
    <p:sldId id="270" r:id="rId44"/>
    <p:sldId id="272" r:id="rId45"/>
    <p:sldId id="273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6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2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9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9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0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1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4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3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1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6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8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D9F06-BBD3-4E05-B98D-A3DC0B409B22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1BD15-1C10-445E-925C-7428F70F6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0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4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3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175" y="-76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4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4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0221DA-C953-20C4-BAF4-BA11750A4407}"/>
              </a:ext>
            </a:extLst>
          </p:cNvPr>
          <p:cNvSpPr/>
          <p:nvPr/>
        </p:nvSpPr>
        <p:spPr>
          <a:xfrm>
            <a:off x="211015" y="4141177"/>
            <a:ext cx="11769970" cy="7209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print(“Game over, ” + “4” + “ was your final score”</a:t>
            </a:r>
          </a:p>
        </p:txBody>
      </p:sp>
    </p:spTree>
    <p:extLst>
      <p:ext uri="{BB962C8B-B14F-4D97-AF65-F5344CB8AC3E}">
        <p14:creationId xmlns:p14="http://schemas.microsoft.com/office/powerpoint/2010/main" val="3038274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f string and format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716" r="55214" b="12615"/>
          <a:stretch/>
        </p:blipFill>
        <p:spPr>
          <a:xfrm>
            <a:off x="540354" y="1893195"/>
            <a:ext cx="10495798" cy="41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7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5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data types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39" t="28190" r="45063" b="8767"/>
          <a:stretch/>
        </p:blipFill>
        <p:spPr>
          <a:xfrm>
            <a:off x="1837337" y="1356580"/>
            <a:ext cx="7110633" cy="5306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CFCFF-5FEA-EB0B-9268-474947189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9" t="17051" r="81538" b="76828"/>
          <a:stretch/>
        </p:blipFill>
        <p:spPr>
          <a:xfrm>
            <a:off x="5029200" y="1356580"/>
            <a:ext cx="3401118" cy="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47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Variables - Integers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949" r="60705" b="13502"/>
          <a:stretch/>
        </p:blipFill>
        <p:spPr>
          <a:xfrm>
            <a:off x="1094704" y="1803042"/>
            <a:ext cx="9184057" cy="42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Variables - Float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406" r="67195" b="14094"/>
          <a:stretch/>
        </p:blipFill>
        <p:spPr>
          <a:xfrm>
            <a:off x="1210614" y="1690688"/>
            <a:ext cx="8087932" cy="43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61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Variables - Boolean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print(10 &gt; 9)</a:t>
            </a:r>
          </a:p>
          <a:p>
            <a:r>
              <a:rPr lang="en-US" dirty="0"/>
              <a:t>print(10 == 9)</a:t>
            </a:r>
          </a:p>
          <a:p>
            <a:r>
              <a:rPr lang="en-US" dirty="0"/>
              <a:t>print(10 &lt; 9)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19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this_list</a:t>
            </a:r>
            <a:r>
              <a:rPr lang="en-US" dirty="0"/>
              <a:t> = ["apple", "banana", "cherry", "apple", "cherry"]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this_list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thislist</a:t>
            </a:r>
            <a:r>
              <a:rPr lang="en-US" dirty="0"/>
              <a:t>[1])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thislist</a:t>
            </a:r>
            <a:r>
              <a:rPr lang="en-US" dirty="0"/>
              <a:t>[-1])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thislist</a:t>
            </a:r>
            <a:r>
              <a:rPr lang="en-US" dirty="0"/>
              <a:t> = ["apple", "banana", "cherry", "orange", "kiwi", "melon", "mango"]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thislist</a:t>
            </a:r>
            <a:r>
              <a:rPr lang="en-US" dirty="0"/>
              <a:t>[2:5])</a:t>
            </a:r>
          </a:p>
        </p:txBody>
      </p:sp>
    </p:spTree>
    <p:extLst>
      <p:ext uri="{BB962C8B-B14F-4D97-AF65-F5344CB8AC3E}">
        <p14:creationId xmlns:p14="http://schemas.microsoft.com/office/powerpoint/2010/main" val="230279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List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5008"/>
            <a:ext cx="10515600" cy="558299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thislist</a:t>
            </a:r>
            <a:r>
              <a:rPr lang="en-US" dirty="0"/>
              <a:t> = ["apple", "banana", "cherry", "orange", "kiwi", "melon", "mango"]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thislist</a:t>
            </a:r>
            <a:r>
              <a:rPr lang="en-US" dirty="0"/>
              <a:t>[2:])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 err="1"/>
              <a:t>thislist</a:t>
            </a:r>
            <a:r>
              <a:rPr lang="en-US" dirty="0"/>
              <a:t>[1] = "blackcurrant"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 err="1"/>
              <a:t>thislist.append</a:t>
            </a:r>
            <a:r>
              <a:rPr lang="en-US" dirty="0"/>
              <a:t>("orange")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 err="1"/>
              <a:t>thislist.pop</a:t>
            </a:r>
            <a:r>
              <a:rPr lang="en-US" dirty="0"/>
              <a:t>(1)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thislist</a:t>
            </a:r>
            <a:r>
              <a:rPr lang="en-US" dirty="0"/>
              <a:t> = [100, 50, 65, 82, 23]</a:t>
            </a:r>
            <a:br>
              <a:rPr lang="en-US" dirty="0"/>
            </a:br>
            <a:r>
              <a:rPr lang="en-US" dirty="0" err="1"/>
              <a:t>thislist.sort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9397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= "Hello"</a:t>
            </a:r>
            <a:br>
              <a:rPr lang="en-US" dirty="0"/>
            </a:br>
            <a:r>
              <a:rPr lang="en-US" dirty="0"/>
              <a:t>print(a)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= "Hello, World!"</a:t>
            </a:r>
            <a:br>
              <a:rPr lang="en-US" dirty="0"/>
            </a:br>
            <a:r>
              <a:rPr lang="en-US" dirty="0"/>
              <a:t>print(a[1])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= "Hello, World!"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len</a:t>
            </a:r>
            <a:r>
              <a:rPr lang="en-US" dirty="0"/>
              <a:t>(a))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txt = "The best things in life are free!"</a:t>
            </a:r>
            <a:br>
              <a:rPr lang="en-US" dirty="0"/>
            </a:br>
            <a:r>
              <a:rPr lang="en-US" dirty="0"/>
              <a:t>print("free" in txt)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77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thisdict</a:t>
            </a:r>
            <a:r>
              <a:rPr lang="en-US" dirty="0"/>
              <a:t> = {</a:t>
            </a:r>
            <a:br>
              <a:rPr lang="en-US" dirty="0"/>
            </a:br>
            <a:r>
              <a:rPr lang="en-US" dirty="0"/>
              <a:t>  "brand": "Ford",</a:t>
            </a:r>
            <a:br>
              <a:rPr lang="en-US" dirty="0"/>
            </a:br>
            <a:r>
              <a:rPr lang="en-US" dirty="0"/>
              <a:t>  "model": "Mustang",</a:t>
            </a:r>
            <a:br>
              <a:rPr lang="en-US" dirty="0"/>
            </a:br>
            <a:r>
              <a:rPr lang="en-US" dirty="0"/>
              <a:t>  "year": 1964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x = </a:t>
            </a:r>
            <a:r>
              <a:rPr lang="en-US" dirty="0" err="1"/>
              <a:t>thisdict</a:t>
            </a:r>
            <a:r>
              <a:rPr lang="en-US" dirty="0"/>
              <a:t>["model"]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thisdict.keys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thisdict</a:t>
            </a:r>
            <a:r>
              <a:rPr lang="en-US" dirty="0"/>
              <a:t> = {</a:t>
            </a:r>
            <a:br>
              <a:rPr lang="en-US" dirty="0"/>
            </a:br>
            <a:r>
              <a:rPr lang="en-US" dirty="0"/>
              <a:t>  "brand": "Ford",</a:t>
            </a:r>
            <a:br>
              <a:rPr lang="en-US" dirty="0"/>
            </a:br>
            <a:r>
              <a:rPr lang="en-US" dirty="0"/>
              <a:t>  "model": "Mustang",</a:t>
            </a:r>
            <a:br>
              <a:rPr lang="en-US" dirty="0"/>
            </a:br>
            <a:r>
              <a:rPr lang="en-US" dirty="0"/>
              <a:t>  "year": 1964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 err="1"/>
              <a:t>thisdict</a:t>
            </a:r>
            <a:r>
              <a:rPr lang="en-US" dirty="0"/>
              <a:t>["year"] = 2018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1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Dictionary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thisdict</a:t>
            </a:r>
            <a:r>
              <a:rPr lang="en-US" dirty="0"/>
              <a:t> = {</a:t>
            </a:r>
            <a:br>
              <a:rPr lang="en-US" dirty="0"/>
            </a:br>
            <a:r>
              <a:rPr lang="en-US" dirty="0"/>
              <a:t>  "brand": "Ford",</a:t>
            </a:r>
            <a:br>
              <a:rPr lang="en-US" dirty="0"/>
            </a:br>
            <a:r>
              <a:rPr lang="en-US" dirty="0"/>
              <a:t>  "model": "Mustang",</a:t>
            </a:r>
            <a:br>
              <a:rPr lang="en-US" dirty="0"/>
            </a:br>
            <a:r>
              <a:rPr lang="en-US" dirty="0"/>
              <a:t>  "year": 1964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 err="1"/>
              <a:t>thisdict</a:t>
            </a:r>
            <a:r>
              <a:rPr lang="en-US" dirty="0"/>
              <a:t>["color"] = "red"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thisdict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thisdict</a:t>
            </a:r>
            <a:r>
              <a:rPr lang="en-US" dirty="0"/>
              <a:t> = {</a:t>
            </a:r>
            <a:br>
              <a:rPr lang="en-US" dirty="0"/>
            </a:br>
            <a:r>
              <a:rPr lang="en-US" dirty="0"/>
              <a:t>  "brand": "Ford",</a:t>
            </a:r>
            <a:br>
              <a:rPr lang="en-US" dirty="0"/>
            </a:br>
            <a:r>
              <a:rPr lang="en-US" dirty="0"/>
              <a:t>  "model": "Mustang",</a:t>
            </a:r>
            <a:br>
              <a:rPr lang="en-US" dirty="0"/>
            </a:br>
            <a:r>
              <a:rPr lang="en-US" dirty="0"/>
              <a:t>  "year": 1964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 err="1"/>
              <a:t>thisdict.pop</a:t>
            </a:r>
            <a:r>
              <a:rPr lang="en-US" dirty="0"/>
              <a:t>("model")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thisdict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172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/>
              <a:t>thistuple</a:t>
            </a:r>
            <a:r>
              <a:rPr lang="en-US" dirty="0"/>
              <a:t> = ("apple", "banana", "cherry")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thistuple</a:t>
            </a:r>
            <a:r>
              <a:rPr lang="en-US" dirty="0"/>
              <a:t>[1])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thistuple</a:t>
            </a:r>
            <a:r>
              <a:rPr lang="en-US" dirty="0"/>
              <a:t> = ("apple", "banana", "cherry")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thistuple</a:t>
            </a:r>
            <a:r>
              <a:rPr lang="en-US" dirty="0"/>
              <a:t>[-1])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ES" dirty="0"/>
              <a:t>x = ("</a:t>
            </a:r>
            <a:r>
              <a:rPr lang="es-ES" dirty="0" err="1"/>
              <a:t>apple</a:t>
            </a:r>
            <a:r>
              <a:rPr lang="es-ES" dirty="0"/>
              <a:t>", "banana", "</a:t>
            </a:r>
            <a:r>
              <a:rPr lang="es-ES" dirty="0" err="1"/>
              <a:t>cherry</a:t>
            </a:r>
            <a:r>
              <a:rPr lang="es-ES" dirty="0"/>
              <a:t>") #</a:t>
            </a:r>
            <a:r>
              <a:rPr lang="es-ES" dirty="0" err="1"/>
              <a:t>update</a:t>
            </a:r>
            <a:br>
              <a:rPr lang="es-ES" dirty="0"/>
            </a:br>
            <a:r>
              <a:rPr lang="es-ES" dirty="0"/>
              <a:t>y = </a:t>
            </a:r>
            <a:r>
              <a:rPr lang="es-ES" dirty="0" err="1"/>
              <a:t>list</a:t>
            </a:r>
            <a:r>
              <a:rPr lang="es-ES" dirty="0"/>
              <a:t>(x)</a:t>
            </a:r>
            <a:br>
              <a:rPr lang="es-ES" dirty="0"/>
            </a:br>
            <a:r>
              <a:rPr lang="es-ES" dirty="0"/>
              <a:t>y[1] = "kiwi"</a:t>
            </a:r>
            <a:br>
              <a:rPr lang="es-ES" dirty="0"/>
            </a:br>
            <a:r>
              <a:rPr lang="es-ES" dirty="0"/>
              <a:t>x = </a:t>
            </a:r>
            <a:r>
              <a:rPr lang="es-ES" dirty="0" err="1"/>
              <a:t>tuple</a:t>
            </a:r>
            <a:r>
              <a:rPr lang="es-ES" dirty="0"/>
              <a:t>(y)</a:t>
            </a:r>
            <a:br>
              <a:rPr lang="es-ES" dirty="0"/>
            </a:br>
            <a:br>
              <a:rPr lang="es-ES" dirty="0"/>
            </a:br>
            <a:r>
              <a:rPr lang="es-ES" dirty="0" err="1"/>
              <a:t>print</a:t>
            </a:r>
            <a:r>
              <a:rPr lang="es-ES" dirty="0"/>
              <a:t>(x)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dirty="0" err="1"/>
              <a:t>thistuple</a:t>
            </a:r>
            <a:r>
              <a:rPr lang="en-US" dirty="0"/>
              <a:t> = ("apple", "banana", "cherry") # add </a:t>
            </a:r>
            <a:br>
              <a:rPr lang="en-US" dirty="0"/>
            </a:br>
            <a:r>
              <a:rPr lang="en-US" dirty="0"/>
              <a:t>y = list(</a:t>
            </a:r>
            <a:r>
              <a:rPr lang="en-US" dirty="0" err="1"/>
              <a:t>thistuple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y.append</a:t>
            </a:r>
            <a:r>
              <a:rPr lang="en-US" dirty="0"/>
              <a:t>("orange")</a:t>
            </a:r>
            <a:br>
              <a:rPr lang="en-US" dirty="0"/>
            </a:br>
            <a:r>
              <a:rPr lang="en-US" dirty="0" err="1"/>
              <a:t>thistuple</a:t>
            </a:r>
            <a:r>
              <a:rPr lang="en-US" dirty="0"/>
              <a:t> = tuple(y)</a:t>
            </a:r>
          </a:p>
        </p:txBody>
      </p:sp>
    </p:spTree>
    <p:extLst>
      <p:ext uri="{BB962C8B-B14F-4D97-AF65-F5344CB8AC3E}">
        <p14:creationId xmlns:p14="http://schemas.microsoft.com/office/powerpoint/2010/main" val="145617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9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CONDITIONAL STATEMENTS</a:t>
            </a:r>
          </a:p>
        </p:txBody>
      </p:sp>
    </p:spTree>
    <p:extLst>
      <p:ext uri="{BB962C8B-B14F-4D97-AF65-F5344CB8AC3E}">
        <p14:creationId xmlns:p14="http://schemas.microsoft.com/office/powerpoint/2010/main" val="2844431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2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7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Python if else statement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74" t="10728" r="5126" b="10246"/>
          <a:stretch/>
        </p:blipFill>
        <p:spPr>
          <a:xfrm>
            <a:off x="838199" y="1828798"/>
            <a:ext cx="10515601" cy="48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6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8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2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 if statements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314" t="10137" r="3795" b="34220"/>
          <a:stretch/>
        </p:blipFill>
        <p:spPr>
          <a:xfrm>
            <a:off x="1133341" y="2266681"/>
            <a:ext cx="8538693" cy="38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10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else statement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9" t="8952" r="6125" b="38068"/>
          <a:stretch/>
        </p:blipFill>
        <p:spPr>
          <a:xfrm>
            <a:off x="1497401" y="2215165"/>
            <a:ext cx="7994329" cy="35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3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46" t="33487" r="41402" b="29234"/>
          <a:stretch/>
        </p:blipFill>
        <p:spPr>
          <a:xfrm>
            <a:off x="412749" y="1596980"/>
            <a:ext cx="11094122" cy="44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2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88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2364"/>
            <a:ext cx="12192000" cy="68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70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53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arrays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68" t="23751" b="28005"/>
          <a:stretch/>
        </p:blipFill>
        <p:spPr>
          <a:xfrm>
            <a:off x="850006" y="1690688"/>
            <a:ext cx="11347371" cy="465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54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41479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75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90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31076" y="1944710"/>
            <a:ext cx="901521" cy="3477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7324" y="669701"/>
            <a:ext cx="1171977" cy="463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44755" y="2846231"/>
            <a:ext cx="927279" cy="360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6569" y="2846231"/>
            <a:ext cx="3227231" cy="4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for x in </a:t>
            </a:r>
            <a:r>
              <a:rPr lang="en-US" dirty="0" err="1"/>
              <a:t>seq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21490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 loop in python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79" t="27598" r="25428" b="17350"/>
          <a:stretch/>
        </p:blipFill>
        <p:spPr>
          <a:xfrm>
            <a:off x="978795" y="1690689"/>
            <a:ext cx="9927684" cy="45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71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6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While loop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13" t="24047" r="38574" b="17054"/>
          <a:stretch/>
        </p:blipFill>
        <p:spPr>
          <a:xfrm>
            <a:off x="658701" y="1411916"/>
            <a:ext cx="8742876" cy="52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6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42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1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Try and except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6" t="55716" r="53762" b="17054"/>
          <a:stretch/>
        </p:blipFill>
        <p:spPr>
          <a:xfrm>
            <a:off x="1709530" y="1944709"/>
            <a:ext cx="9629292" cy="36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64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189963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70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52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06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Functions in python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54" t="10433" r="24430" b="74473"/>
          <a:stretch/>
        </p:blipFill>
        <p:spPr>
          <a:xfrm>
            <a:off x="1086677" y="1365159"/>
            <a:ext cx="5537357" cy="1072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150" t="26365" r="23209" b="48988"/>
          <a:stretch/>
        </p:blipFill>
        <p:spPr>
          <a:xfrm>
            <a:off x="1086677" y="2690722"/>
            <a:ext cx="5808372" cy="1803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2052" t="20907" r="16774" b="59023"/>
          <a:stretch/>
        </p:blipFill>
        <p:spPr>
          <a:xfrm>
            <a:off x="1086677" y="4493766"/>
            <a:ext cx="6658377" cy="14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53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45" t="48021" r="60539" b="33629"/>
          <a:stretch/>
        </p:blipFill>
        <p:spPr>
          <a:xfrm>
            <a:off x="838200" y="2369712"/>
            <a:ext cx="6053692" cy="19447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140" t="34991" r="37660" b="45467"/>
          <a:stretch/>
        </p:blipFill>
        <p:spPr>
          <a:xfrm>
            <a:off x="838200" y="396070"/>
            <a:ext cx="4712594" cy="17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5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9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9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5721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5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6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644</Words>
  <Application>Microsoft Office PowerPoint</Application>
  <PresentationFormat>Widescreen</PresentationFormat>
  <Paragraphs>70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Introduction to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f string and format method</vt:lpstr>
      <vt:lpstr>PowerPoint Presentation</vt:lpstr>
      <vt:lpstr>PowerPoint Presentation</vt:lpstr>
      <vt:lpstr>PowerPoint Presentation</vt:lpstr>
      <vt:lpstr>Python data types</vt:lpstr>
      <vt:lpstr>Python Variables - Integers</vt:lpstr>
      <vt:lpstr>Python Variables - Float</vt:lpstr>
      <vt:lpstr>Python Variables - Boolean</vt:lpstr>
      <vt:lpstr>Python List</vt:lpstr>
      <vt:lpstr>Python List continued</vt:lpstr>
      <vt:lpstr>Python Strings</vt:lpstr>
      <vt:lpstr>Python Dictionary</vt:lpstr>
      <vt:lpstr>Python Dictionary continued</vt:lpstr>
      <vt:lpstr>Python tuples</vt:lpstr>
      <vt:lpstr>PowerPoint Presentation</vt:lpstr>
      <vt:lpstr>PowerPoint Presentation</vt:lpstr>
      <vt:lpstr>PowerPoint Presentation</vt:lpstr>
      <vt:lpstr>Python if else statement</vt:lpstr>
      <vt:lpstr>PowerPoint Presentation</vt:lpstr>
      <vt:lpstr>PowerPoint Presentation</vt:lpstr>
      <vt:lpstr>Multiple if statements</vt:lpstr>
      <vt:lpstr>If else statement</vt:lpstr>
      <vt:lpstr>Practice</vt:lpstr>
      <vt:lpstr>PowerPoint Presentation</vt:lpstr>
      <vt:lpstr>PowerPoint Presentation</vt:lpstr>
      <vt:lpstr>PowerPoint Presentation</vt:lpstr>
      <vt:lpstr>PowerPoint Presentation</vt:lpstr>
      <vt:lpstr>Creating arrays</vt:lpstr>
      <vt:lpstr>PowerPoint Presentation</vt:lpstr>
      <vt:lpstr>PowerPoint Presentation</vt:lpstr>
      <vt:lpstr>PowerPoint Presentation</vt:lpstr>
      <vt:lpstr>For loop in python</vt:lpstr>
      <vt:lpstr>PowerPoint Presentation</vt:lpstr>
      <vt:lpstr>While loop</vt:lpstr>
      <vt:lpstr>PowerPoint Presentation</vt:lpstr>
      <vt:lpstr>Try and except</vt:lpstr>
      <vt:lpstr>PowerPoint Presentation</vt:lpstr>
      <vt:lpstr>PowerPoint Presentation</vt:lpstr>
      <vt:lpstr>PowerPoint Presentation</vt:lpstr>
      <vt:lpstr>Functions in python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Dell</dc:creator>
  <cp:lastModifiedBy>Fast</cp:lastModifiedBy>
  <cp:revision>33</cp:revision>
  <dcterms:created xsi:type="dcterms:W3CDTF">2022-10-01T10:47:19Z</dcterms:created>
  <dcterms:modified xsi:type="dcterms:W3CDTF">2022-10-03T06:24:45Z</dcterms:modified>
</cp:coreProperties>
</file>